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  <p:sldMasterId id="2147483713" r:id="rId5"/>
  </p:sldMasterIdLst>
  <p:notesMasterIdLst>
    <p:notesMasterId r:id="rId16"/>
  </p:notesMasterIdLst>
  <p:sldIdLst>
    <p:sldId id="256" r:id="rId6"/>
    <p:sldId id="285" r:id="rId7"/>
    <p:sldId id="301" r:id="rId8"/>
    <p:sldId id="300" r:id="rId9"/>
    <p:sldId id="302" r:id="rId10"/>
    <p:sldId id="303" r:id="rId11"/>
    <p:sldId id="305" r:id="rId12"/>
    <p:sldId id="306" r:id="rId13"/>
    <p:sldId id="307" r:id="rId14"/>
    <p:sldId id="30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 NMR" id="{7AB2386F-46FA-6440-BF82-CAE2FAD29B92}">
          <p14:sldIdLst>
            <p14:sldId id="256"/>
          </p14:sldIdLst>
        </p14:section>
        <p14:section name="Content slides" id="{3B54F829-551E-5347-B97A-8A11445A8024}">
          <p14:sldIdLst>
            <p14:sldId id="285"/>
            <p14:sldId id="301"/>
            <p14:sldId id="300"/>
            <p14:sldId id="302"/>
            <p14:sldId id="303"/>
            <p14:sldId id="305"/>
            <p14:sldId id="306"/>
            <p14:sldId id="307"/>
            <p14:sldId id="308"/>
          </p14:sldIdLst>
        </p14:section>
        <p14:section name="End slide" id="{51D8E2BE-D17A-274A-AA03-2F52A974B72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958" userDrawn="1">
          <p15:clr>
            <a:srgbClr val="A4A3A4"/>
          </p15:clr>
        </p15:guide>
        <p15:guide id="2" orient="horz" pos="271">
          <p15:clr>
            <a:srgbClr val="A4A3A4"/>
          </p15:clr>
        </p15:guide>
        <p15:guide id="3" orient="horz" pos="1562">
          <p15:clr>
            <a:srgbClr val="A4A3A4"/>
          </p15:clr>
        </p15:guide>
        <p15:guide id="4" pos="261">
          <p15:clr>
            <a:srgbClr val="A4A3A4"/>
          </p15:clr>
        </p15:guide>
        <p15:guide id="5" pos="5488" userDrawn="1">
          <p15:clr>
            <a:srgbClr val="A4A3A4"/>
          </p15:clr>
        </p15:guide>
        <p15:guide id="6" pos="1994">
          <p15:clr>
            <a:srgbClr val="A4A3A4"/>
          </p15:clr>
        </p15:guide>
        <p15:guide id="7" pos="3763">
          <p15:clr>
            <a:srgbClr val="A4A3A4"/>
          </p15:clr>
        </p15:guide>
        <p15:guide id="8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04A"/>
    <a:srgbClr val="3A1F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5918" autoAdjust="0"/>
  </p:normalViewPr>
  <p:slideViewPr>
    <p:cSldViewPr snapToGrid="0" snapToObjects="1" showGuides="1">
      <p:cViewPr varScale="1">
        <p:scale>
          <a:sx n="164" d="100"/>
          <a:sy n="164" d="100"/>
        </p:scale>
        <p:origin x="808" y="160"/>
      </p:cViewPr>
      <p:guideLst>
        <p:guide orient="horz" pos="2958"/>
        <p:guide orient="horz" pos="271"/>
        <p:guide orient="horz" pos="1562"/>
        <p:guide pos="261"/>
        <p:guide pos="5488"/>
        <p:guide pos="1994"/>
        <p:guide pos="3763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bjørn Thomassen" userId="aeb44059-7cd6-4ff5-9c3e-ed4194da1047" providerId="ADAL" clId="{BA1112CF-D5C6-C948-8AEE-0C57BE95A58E}"/>
    <pc:docChg chg="delSld modSection">
      <pc:chgData name="Sigbjørn Thomassen" userId="aeb44059-7cd6-4ff5-9c3e-ed4194da1047" providerId="ADAL" clId="{BA1112CF-D5C6-C948-8AEE-0C57BE95A58E}" dt="2022-11-03T10:06:27.499" v="1" actId="2696"/>
      <pc:docMkLst>
        <pc:docMk/>
      </pc:docMkLst>
      <pc:sldChg chg="del">
        <pc:chgData name="Sigbjørn Thomassen" userId="aeb44059-7cd6-4ff5-9c3e-ed4194da1047" providerId="ADAL" clId="{BA1112CF-D5C6-C948-8AEE-0C57BE95A58E}" dt="2022-11-03T10:00:52.996" v="0" actId="2696"/>
        <pc:sldMkLst>
          <pc:docMk/>
          <pc:sldMk cId="4276308042" sldId="295"/>
        </pc:sldMkLst>
      </pc:sldChg>
      <pc:sldChg chg="del">
        <pc:chgData name="Sigbjørn Thomassen" userId="aeb44059-7cd6-4ff5-9c3e-ed4194da1047" providerId="ADAL" clId="{BA1112CF-D5C6-C948-8AEE-0C57BE95A58E}" dt="2022-11-03T10:06:27.499" v="1" actId="2696"/>
        <pc:sldMkLst>
          <pc:docMk/>
          <pc:sldMk cId="2617396362" sldId="304"/>
        </pc:sldMkLst>
      </pc:sldChg>
    </pc:docChg>
  </pc:docChgLst>
  <pc:docChgLst>
    <pc:chgData name="Sigbjørn Thomassen" userId="aeb44059-7cd6-4ff5-9c3e-ed4194da1047" providerId="ADAL" clId="{4DC6619F-04FC-E443-A0BD-1D7EEAA8D37B}"/>
    <pc:docChg chg="modSld">
      <pc:chgData name="Sigbjørn Thomassen" userId="aeb44059-7cd6-4ff5-9c3e-ed4194da1047" providerId="ADAL" clId="{4DC6619F-04FC-E443-A0BD-1D7EEAA8D37B}" dt="2022-09-29T07:24:56.167" v="1" actId="20577"/>
      <pc:docMkLst>
        <pc:docMk/>
      </pc:docMkLst>
      <pc:sldChg chg="modSp mod">
        <pc:chgData name="Sigbjørn Thomassen" userId="aeb44059-7cd6-4ff5-9c3e-ed4194da1047" providerId="ADAL" clId="{4DC6619F-04FC-E443-A0BD-1D7EEAA8D37B}" dt="2022-09-29T07:24:56.167" v="1" actId="20577"/>
        <pc:sldMkLst>
          <pc:docMk/>
          <pc:sldMk cId="1744941976" sldId="302"/>
        </pc:sldMkLst>
        <pc:spChg chg="mod">
          <ac:chgData name="Sigbjørn Thomassen" userId="aeb44059-7cd6-4ff5-9c3e-ed4194da1047" providerId="ADAL" clId="{4DC6619F-04FC-E443-A0BD-1D7EEAA8D37B}" dt="2022-09-29T07:24:56.167" v="1" actId="20577"/>
          <ac:spMkLst>
            <pc:docMk/>
            <pc:sldMk cId="1744941976" sldId="302"/>
            <ac:spMk id="4" creationId="{CDBB5074-ED6E-D3EC-8D80-1A72999F97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9818D-BF1B-44C4-96D4-48C71D9FB2B4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0A37-7CDE-4645-B2A1-3C9222242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32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D0A37-7CDE-4645-B2A1-3C922224292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07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D0A37-7CDE-4645-B2A1-3C922224292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4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D0A37-7CDE-4645-B2A1-3C922224292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54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tel med bilde (sirkel)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7B9692-B737-40F0-BA5E-1462E1312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363" y="419876"/>
            <a:ext cx="3741061" cy="396748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 b="1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51065CD1-8EF5-4EB1-A68A-531698F147F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419877"/>
            <a:ext cx="4320000" cy="4320000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732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_Tittel med bilde (sirkel) orans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MR_logo_white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87" y="4470953"/>
            <a:ext cx="973139" cy="25821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5B2FCF-DAEC-40F2-B450-F788567167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363" y="419876"/>
            <a:ext cx="3741061" cy="396748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 b="1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B79FEB9B-3D0C-49EC-B4F5-C1604B01BB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419877"/>
            <a:ext cx="4320000" cy="4320000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9707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_Tekst og bilde - sirkel blå bakgrun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5E6A1B-B45D-4442-92B3-EAE3F9E4E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tekst 13">
            <a:extLst>
              <a:ext uri="{FF2B5EF4-FFF2-40B4-BE49-F238E27FC236}">
                <a16:creationId xmlns:a16="http://schemas.microsoft.com/office/drawing/2014/main" id="{53707995-81AA-4CB6-BD86-C411FC4665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LabGrotesque light"/>
              </a:defRPr>
            </a:lvl1pPr>
            <a:lvl2pPr>
              <a:defRPr sz="2000">
                <a:solidFill>
                  <a:schemeClr val="tx1"/>
                </a:solidFill>
                <a:latin typeface="LabGrotesque light"/>
              </a:defRPr>
            </a:lvl2pPr>
            <a:lvl3pPr>
              <a:defRPr sz="1800">
                <a:solidFill>
                  <a:schemeClr val="tx1"/>
                </a:solidFill>
                <a:latin typeface="LabGrotesque light"/>
              </a:defRPr>
            </a:lvl3pPr>
            <a:lvl4pPr>
              <a:defRPr sz="1600">
                <a:solidFill>
                  <a:schemeClr val="tx1"/>
                </a:solidFill>
                <a:latin typeface="LabGrotesque light"/>
              </a:defRPr>
            </a:lvl4pPr>
            <a:lvl5pPr>
              <a:defRPr sz="1600">
                <a:solidFill>
                  <a:schemeClr val="tx1"/>
                </a:solidFill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CDCA0-37B9-48B2-95B6-CD3369ED09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555099"/>
            <a:ext cx="3992563" cy="4016676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730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_Tekst og bilde - sirkel oransje bakgru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D40C1A-9B29-4194-BE19-7BA46DCBB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13">
            <a:extLst>
              <a:ext uri="{FF2B5EF4-FFF2-40B4-BE49-F238E27FC236}">
                <a16:creationId xmlns:a16="http://schemas.microsoft.com/office/drawing/2014/main" id="{DA513EAE-B32F-4FA6-87D5-BB171F8EC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LabGrotesque light"/>
              </a:defRPr>
            </a:lvl1pPr>
            <a:lvl2pPr>
              <a:defRPr sz="2000">
                <a:solidFill>
                  <a:schemeClr val="tx1"/>
                </a:solidFill>
                <a:latin typeface="LabGrotesque light"/>
              </a:defRPr>
            </a:lvl2pPr>
            <a:lvl3pPr>
              <a:defRPr sz="1800">
                <a:solidFill>
                  <a:schemeClr val="tx1"/>
                </a:solidFill>
                <a:latin typeface="LabGrotesque light"/>
              </a:defRPr>
            </a:lvl3pPr>
            <a:lvl4pPr>
              <a:defRPr sz="1600">
                <a:solidFill>
                  <a:schemeClr val="tx1"/>
                </a:solidFill>
                <a:latin typeface="LabGrotesque light"/>
              </a:defRPr>
            </a:lvl4pPr>
            <a:lvl5pPr>
              <a:defRPr sz="1600">
                <a:solidFill>
                  <a:schemeClr val="tx1"/>
                </a:solidFill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9288072-CCE0-4B00-B2C3-8CEDC7D82C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555099"/>
            <a:ext cx="3992563" cy="4016676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24736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_Tekst og bilde blå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5E6A1B-B45D-4442-92B3-EAE3F9E4E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tekst 13">
            <a:extLst>
              <a:ext uri="{FF2B5EF4-FFF2-40B4-BE49-F238E27FC236}">
                <a16:creationId xmlns:a16="http://schemas.microsoft.com/office/drawing/2014/main" id="{53707995-81AA-4CB6-BD86-C411FC4665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LabGrotesque light"/>
              </a:defRPr>
            </a:lvl1pPr>
            <a:lvl2pPr>
              <a:defRPr sz="2000">
                <a:solidFill>
                  <a:schemeClr val="tx1"/>
                </a:solidFill>
                <a:latin typeface="LabGrotesque light"/>
              </a:defRPr>
            </a:lvl2pPr>
            <a:lvl3pPr>
              <a:defRPr sz="1800">
                <a:solidFill>
                  <a:schemeClr val="tx1"/>
                </a:solidFill>
                <a:latin typeface="LabGrotesque light"/>
              </a:defRPr>
            </a:lvl3pPr>
            <a:lvl4pPr>
              <a:defRPr sz="1600">
                <a:solidFill>
                  <a:schemeClr val="tx1"/>
                </a:solidFill>
                <a:latin typeface="LabGrotesque light"/>
              </a:defRPr>
            </a:lvl4pPr>
            <a:lvl5pPr>
              <a:defRPr sz="1600">
                <a:solidFill>
                  <a:schemeClr val="tx1"/>
                </a:solidFill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6E943C7C-65E4-4B78-B8CD-26E8A0AE4A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6071" y="0"/>
            <a:ext cx="5137929" cy="5143500"/>
          </a:xfrm>
          <a:prstGeom prst="rect">
            <a:avLst/>
          </a:prstGeom>
          <a:ln w="25400"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12659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_Tekst og bilde oransje">
    <p:bg>
      <p:bgPr>
        <a:solidFill>
          <a:srgbClr val="FF7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D40C1A-9B29-4194-BE19-7BA46DCBB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13">
            <a:extLst>
              <a:ext uri="{FF2B5EF4-FFF2-40B4-BE49-F238E27FC236}">
                <a16:creationId xmlns:a16="http://schemas.microsoft.com/office/drawing/2014/main" id="{DA513EAE-B32F-4FA6-87D5-BB171F8EC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LabGrotesque light"/>
              </a:defRPr>
            </a:lvl1pPr>
            <a:lvl2pPr>
              <a:defRPr sz="2000">
                <a:solidFill>
                  <a:schemeClr val="tx1"/>
                </a:solidFill>
                <a:latin typeface="LabGrotesque light"/>
              </a:defRPr>
            </a:lvl2pPr>
            <a:lvl3pPr>
              <a:defRPr sz="1800">
                <a:solidFill>
                  <a:schemeClr val="tx1"/>
                </a:solidFill>
                <a:latin typeface="LabGrotesque light"/>
              </a:defRPr>
            </a:lvl3pPr>
            <a:lvl4pPr>
              <a:defRPr sz="1600">
                <a:solidFill>
                  <a:schemeClr val="tx1"/>
                </a:solidFill>
                <a:latin typeface="LabGrotesque light"/>
              </a:defRPr>
            </a:lvl4pPr>
            <a:lvl5pPr>
              <a:defRPr sz="1600">
                <a:solidFill>
                  <a:schemeClr val="tx1"/>
                </a:solidFill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9D27B0BF-B133-4EDE-9D33-2E7AC3215A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6071" y="0"/>
            <a:ext cx="5137929" cy="5143500"/>
          </a:xfrm>
          <a:prstGeom prst="rect">
            <a:avLst/>
          </a:prstGeom>
          <a:ln w="25400"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98591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_Skilleark grafik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MR_pres_template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93E19F-49D6-480F-8832-FDFCD39DF5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363" y="210123"/>
            <a:ext cx="7310215" cy="1641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 b="0" i="0" cap="none" spc="0">
                <a:ln>
                  <a:noFill/>
                </a:ln>
                <a:solidFill>
                  <a:schemeClr val="bg2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3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x Slut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2012" y="383466"/>
            <a:ext cx="4131776" cy="40299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LabGrotesque light"/>
                <a:cs typeface="LabGrotesque ligh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C388B43-6D6D-4ED3-A01C-3692B83B0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688" y="341313"/>
            <a:ext cx="3171825" cy="163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377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Halv sirkel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1C975A6-0581-4CD3-A3AA-67BCB0A1B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11" t="-47" r="12968" b="47"/>
          <a:stretch/>
        </p:blipFill>
        <p:spPr>
          <a:xfrm>
            <a:off x="4021780" y="-2434"/>
            <a:ext cx="5122220" cy="515673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B107AF2-CC3E-42E9-96B9-2321FBB1C363}"/>
              </a:ext>
            </a:extLst>
          </p:cNvPr>
          <p:cNvSpPr/>
          <p:nvPr userDrawn="1"/>
        </p:nvSpPr>
        <p:spPr>
          <a:xfrm rot="5400000" flipH="1">
            <a:off x="3997234" y="1870"/>
            <a:ext cx="5154297" cy="5150554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7066 w 10000"/>
              <a:gd name="connsiteY3" fmla="*/ 829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941 w 9274"/>
              <a:gd name="connsiteY0" fmla="*/ 0 h 10000"/>
              <a:gd name="connsiteX1" fmla="*/ 9274 w 9274"/>
              <a:gd name="connsiteY1" fmla="*/ 0 h 10000"/>
              <a:gd name="connsiteX2" fmla="*/ 7607 w 9274"/>
              <a:gd name="connsiteY2" fmla="*/ 5000 h 10000"/>
              <a:gd name="connsiteX3" fmla="*/ 941 w 9274"/>
              <a:gd name="connsiteY3" fmla="*/ 10000 h 10000"/>
              <a:gd name="connsiteX4" fmla="*/ 941 w 9274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5325 w 10000"/>
              <a:gd name="connsiteY2" fmla="*/ 4375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5325 w 10000"/>
              <a:gd name="connsiteY2" fmla="*/ 4375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3216 w 10000"/>
              <a:gd name="connsiteY2" fmla="*/ 3253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673 w 9658"/>
              <a:gd name="connsiteY0" fmla="*/ 0 h 10000"/>
              <a:gd name="connsiteX1" fmla="*/ 9658 w 9658"/>
              <a:gd name="connsiteY1" fmla="*/ 0 h 10000"/>
              <a:gd name="connsiteX2" fmla="*/ 2874 w 9658"/>
              <a:gd name="connsiteY2" fmla="*/ 3253 h 10000"/>
              <a:gd name="connsiteX3" fmla="*/ 673 w 9658"/>
              <a:gd name="connsiteY3" fmla="*/ 10000 h 10000"/>
              <a:gd name="connsiteX4" fmla="*/ 673 w 9658"/>
              <a:gd name="connsiteY4" fmla="*/ 0 h 10000"/>
              <a:gd name="connsiteX0" fmla="*/ 19 w 9322"/>
              <a:gd name="connsiteY0" fmla="*/ 0 h 10000"/>
              <a:gd name="connsiteX1" fmla="*/ 9322 w 9322"/>
              <a:gd name="connsiteY1" fmla="*/ 0 h 10000"/>
              <a:gd name="connsiteX2" fmla="*/ 2298 w 9322"/>
              <a:gd name="connsiteY2" fmla="*/ 3253 h 10000"/>
              <a:gd name="connsiteX3" fmla="*/ 19 w 9322"/>
              <a:gd name="connsiteY3" fmla="*/ 10000 h 10000"/>
              <a:gd name="connsiteX4" fmla="*/ 19 w 9322"/>
              <a:gd name="connsiteY4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32"/>
              <a:gd name="connsiteY0" fmla="*/ 0 h 10000"/>
              <a:gd name="connsiteX1" fmla="*/ 10000 w 10032"/>
              <a:gd name="connsiteY1" fmla="*/ 0 h 10000"/>
              <a:gd name="connsiteX2" fmla="*/ 20 w 10032"/>
              <a:gd name="connsiteY2" fmla="*/ 10000 h 10000"/>
              <a:gd name="connsiteX3" fmla="*/ 20 w 10032"/>
              <a:gd name="connsiteY3" fmla="*/ 0 h 10000"/>
              <a:gd name="connsiteX0" fmla="*/ 35 w 10047"/>
              <a:gd name="connsiteY0" fmla="*/ 0 h 10000"/>
              <a:gd name="connsiteX1" fmla="*/ 10015 w 10047"/>
              <a:gd name="connsiteY1" fmla="*/ 0 h 10000"/>
              <a:gd name="connsiteX2" fmla="*/ 13 w 10047"/>
              <a:gd name="connsiteY2" fmla="*/ 10000 h 10000"/>
              <a:gd name="connsiteX3" fmla="*/ 35 w 10047"/>
              <a:gd name="connsiteY3" fmla="*/ 0 h 10000"/>
              <a:gd name="connsiteX0" fmla="*/ 19 w 10053"/>
              <a:gd name="connsiteY0" fmla="*/ 0 h 10011"/>
              <a:gd name="connsiteX1" fmla="*/ 10021 w 10053"/>
              <a:gd name="connsiteY1" fmla="*/ 11 h 10011"/>
              <a:gd name="connsiteX2" fmla="*/ 19 w 10053"/>
              <a:gd name="connsiteY2" fmla="*/ 10011 h 10011"/>
              <a:gd name="connsiteX3" fmla="*/ 19 w 10053"/>
              <a:gd name="connsiteY3" fmla="*/ 0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3" h="10011">
                <a:moveTo>
                  <a:pt x="19" y="0"/>
                </a:moveTo>
                <a:lnTo>
                  <a:pt x="10021" y="11"/>
                </a:lnTo>
                <a:cubicBezTo>
                  <a:pt x="10721" y="68"/>
                  <a:pt x="20" y="49"/>
                  <a:pt x="19" y="10011"/>
                </a:cubicBezTo>
                <a:cubicBezTo>
                  <a:pt x="-14" y="610"/>
                  <a:pt x="1" y="10014"/>
                  <a:pt x="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58C3D5-0C5A-4C8F-8158-BF0769077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77E590DB-B8A6-4C07-A0D4-7778856B2B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5125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Halv sirk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0DF705BA-79D3-4F0E-A3BA-F058AE922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63" r="11853"/>
          <a:stretch/>
        </p:blipFill>
        <p:spPr>
          <a:xfrm>
            <a:off x="3999105" y="-1270"/>
            <a:ext cx="5144895" cy="51435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B107AF2-CC3E-42E9-96B9-2321FBB1C363}"/>
              </a:ext>
            </a:extLst>
          </p:cNvPr>
          <p:cNvSpPr/>
          <p:nvPr userDrawn="1"/>
        </p:nvSpPr>
        <p:spPr>
          <a:xfrm rot="5400000" flipH="1">
            <a:off x="3997234" y="1870"/>
            <a:ext cx="5154297" cy="5150554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7066 w 10000"/>
              <a:gd name="connsiteY3" fmla="*/ 829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941 w 9274"/>
              <a:gd name="connsiteY0" fmla="*/ 0 h 10000"/>
              <a:gd name="connsiteX1" fmla="*/ 9274 w 9274"/>
              <a:gd name="connsiteY1" fmla="*/ 0 h 10000"/>
              <a:gd name="connsiteX2" fmla="*/ 7607 w 9274"/>
              <a:gd name="connsiteY2" fmla="*/ 5000 h 10000"/>
              <a:gd name="connsiteX3" fmla="*/ 941 w 9274"/>
              <a:gd name="connsiteY3" fmla="*/ 10000 h 10000"/>
              <a:gd name="connsiteX4" fmla="*/ 941 w 9274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5325 w 10000"/>
              <a:gd name="connsiteY2" fmla="*/ 4375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5325 w 10000"/>
              <a:gd name="connsiteY2" fmla="*/ 4375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3216 w 10000"/>
              <a:gd name="connsiteY2" fmla="*/ 3253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673 w 9658"/>
              <a:gd name="connsiteY0" fmla="*/ 0 h 10000"/>
              <a:gd name="connsiteX1" fmla="*/ 9658 w 9658"/>
              <a:gd name="connsiteY1" fmla="*/ 0 h 10000"/>
              <a:gd name="connsiteX2" fmla="*/ 2874 w 9658"/>
              <a:gd name="connsiteY2" fmla="*/ 3253 h 10000"/>
              <a:gd name="connsiteX3" fmla="*/ 673 w 9658"/>
              <a:gd name="connsiteY3" fmla="*/ 10000 h 10000"/>
              <a:gd name="connsiteX4" fmla="*/ 673 w 9658"/>
              <a:gd name="connsiteY4" fmla="*/ 0 h 10000"/>
              <a:gd name="connsiteX0" fmla="*/ 19 w 9322"/>
              <a:gd name="connsiteY0" fmla="*/ 0 h 10000"/>
              <a:gd name="connsiteX1" fmla="*/ 9322 w 9322"/>
              <a:gd name="connsiteY1" fmla="*/ 0 h 10000"/>
              <a:gd name="connsiteX2" fmla="*/ 2298 w 9322"/>
              <a:gd name="connsiteY2" fmla="*/ 3253 h 10000"/>
              <a:gd name="connsiteX3" fmla="*/ 19 w 9322"/>
              <a:gd name="connsiteY3" fmla="*/ 10000 h 10000"/>
              <a:gd name="connsiteX4" fmla="*/ 19 w 9322"/>
              <a:gd name="connsiteY4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32"/>
              <a:gd name="connsiteY0" fmla="*/ 0 h 10000"/>
              <a:gd name="connsiteX1" fmla="*/ 10000 w 10032"/>
              <a:gd name="connsiteY1" fmla="*/ 0 h 10000"/>
              <a:gd name="connsiteX2" fmla="*/ 20 w 10032"/>
              <a:gd name="connsiteY2" fmla="*/ 10000 h 10000"/>
              <a:gd name="connsiteX3" fmla="*/ 20 w 10032"/>
              <a:gd name="connsiteY3" fmla="*/ 0 h 10000"/>
              <a:gd name="connsiteX0" fmla="*/ 35 w 10047"/>
              <a:gd name="connsiteY0" fmla="*/ 0 h 10000"/>
              <a:gd name="connsiteX1" fmla="*/ 10015 w 10047"/>
              <a:gd name="connsiteY1" fmla="*/ 0 h 10000"/>
              <a:gd name="connsiteX2" fmla="*/ 13 w 10047"/>
              <a:gd name="connsiteY2" fmla="*/ 10000 h 10000"/>
              <a:gd name="connsiteX3" fmla="*/ 35 w 10047"/>
              <a:gd name="connsiteY3" fmla="*/ 0 h 10000"/>
              <a:gd name="connsiteX0" fmla="*/ 19 w 10053"/>
              <a:gd name="connsiteY0" fmla="*/ 0 h 10011"/>
              <a:gd name="connsiteX1" fmla="*/ 10021 w 10053"/>
              <a:gd name="connsiteY1" fmla="*/ 11 h 10011"/>
              <a:gd name="connsiteX2" fmla="*/ 19 w 10053"/>
              <a:gd name="connsiteY2" fmla="*/ 10011 h 10011"/>
              <a:gd name="connsiteX3" fmla="*/ 19 w 10053"/>
              <a:gd name="connsiteY3" fmla="*/ 0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3" h="10011">
                <a:moveTo>
                  <a:pt x="19" y="0"/>
                </a:moveTo>
                <a:lnTo>
                  <a:pt x="10021" y="11"/>
                </a:lnTo>
                <a:cubicBezTo>
                  <a:pt x="10721" y="68"/>
                  <a:pt x="20" y="49"/>
                  <a:pt x="19" y="10011"/>
                </a:cubicBezTo>
                <a:cubicBezTo>
                  <a:pt x="-14" y="610"/>
                  <a:pt x="1" y="10014"/>
                  <a:pt x="1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5F0EAC-5406-4570-BED5-404308D4F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8" name="Plassholder for tekst 13">
            <a:extLst>
              <a:ext uri="{FF2B5EF4-FFF2-40B4-BE49-F238E27FC236}">
                <a16:creationId xmlns:a16="http://schemas.microsoft.com/office/drawing/2014/main" id="{D018B803-869D-485B-ADDB-017321A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5299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x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6" y="343150"/>
            <a:ext cx="6469479" cy="459764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LabGrotesque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215900" y="3733800"/>
            <a:ext cx="2851953" cy="317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LabGrotesque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444500" y="1000125"/>
            <a:ext cx="2592000" cy="2592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nb-NO"/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3144053" y="3733800"/>
            <a:ext cx="2851953" cy="317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LabGrotesque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3372653" y="1000125"/>
            <a:ext cx="2592000" cy="2592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nb-NO"/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6065053" y="3733800"/>
            <a:ext cx="2851953" cy="317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LabGrotesque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6293653" y="1000125"/>
            <a:ext cx="2592000" cy="2592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1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tel med bilde (sirkel) oransje">
    <p:bg>
      <p:bgPr>
        <a:solidFill>
          <a:srgbClr val="FF7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B5B2FCF-DAEC-40F2-B450-F788567167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363" y="419876"/>
            <a:ext cx="3741061" cy="396748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 b="1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B79FEB9B-3D0C-49EC-B4F5-C1604B01BB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419877"/>
            <a:ext cx="4320000" cy="4320000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14341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To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4338" y="2324658"/>
            <a:ext cx="4000013" cy="20210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145" y="2504426"/>
            <a:ext cx="3605362" cy="1769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ga-IE" dirty="0"/>
              <a:t>Click to edit Master text style</a:t>
            </a:r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767022" y="2324658"/>
            <a:ext cx="3946766" cy="20210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915158" y="2504426"/>
            <a:ext cx="3557368" cy="1769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ga-IE" dirty="0"/>
              <a:t>Click to edit Master text style</a:t>
            </a:r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</p:txBody>
      </p:sp>
      <p:sp>
        <p:nvSpPr>
          <p:cNvPr id="30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414338" y="303630"/>
            <a:ext cx="4000013" cy="20522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28"/>
          <p:cNvSpPr>
            <a:spLocks noGrp="1"/>
          </p:cNvSpPr>
          <p:nvPr>
            <p:ph type="pic" sz="quarter" idx="17" hasCustomPrompt="1"/>
          </p:nvPr>
        </p:nvSpPr>
        <p:spPr>
          <a:xfrm>
            <a:off x="4767022" y="303630"/>
            <a:ext cx="3946766" cy="20522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604453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Tre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20726" y="2334183"/>
            <a:ext cx="2529240" cy="20210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2126" y="2513951"/>
            <a:ext cx="2279699" cy="1769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ga-IE" dirty="0"/>
              <a:t>Click to edit Master text style</a:t>
            </a:r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02637" y="2334183"/>
            <a:ext cx="2529240" cy="20210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3414037" y="2513951"/>
            <a:ext cx="2279699" cy="1769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ga-IE" dirty="0"/>
              <a:t>Click to edit Master text style</a:t>
            </a:r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184548" y="2334183"/>
            <a:ext cx="2529240" cy="20210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4"/>
          </p:nvPr>
        </p:nvSpPr>
        <p:spPr>
          <a:xfrm>
            <a:off x="6295948" y="2513951"/>
            <a:ext cx="2279699" cy="17699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ga-IE" dirty="0"/>
              <a:t>Click to edit Master text style</a:t>
            </a:r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</p:txBody>
      </p:sp>
      <p:sp>
        <p:nvSpPr>
          <p:cNvPr id="30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420726" y="313155"/>
            <a:ext cx="2529240" cy="20522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28"/>
          <p:cNvSpPr>
            <a:spLocks noGrp="1"/>
          </p:cNvSpPr>
          <p:nvPr>
            <p:ph type="pic" sz="quarter" idx="17" hasCustomPrompt="1"/>
          </p:nvPr>
        </p:nvSpPr>
        <p:spPr>
          <a:xfrm>
            <a:off x="3302637" y="313155"/>
            <a:ext cx="2529240" cy="20522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5" name="Picture Placeholder 28"/>
          <p:cNvSpPr>
            <a:spLocks noGrp="1"/>
          </p:cNvSpPr>
          <p:nvPr>
            <p:ph type="pic" sz="quarter" idx="18" hasCustomPrompt="1"/>
          </p:nvPr>
        </p:nvSpPr>
        <p:spPr>
          <a:xfrm>
            <a:off x="6183337" y="313155"/>
            <a:ext cx="2529240" cy="20522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65239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tel med bilde (sirkel)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63" y="419876"/>
            <a:ext cx="3741061" cy="396748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 b="1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850D4784-FBBD-4161-BB58-4E714646A29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419877"/>
            <a:ext cx="4320000" cy="4320000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4014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tel med bilde (boks)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64" y="419876"/>
            <a:ext cx="3807736" cy="396748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 b="1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7DE75950-1532-4F84-AAE8-1257C6253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419327"/>
            <a:ext cx="4313238" cy="4318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71149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Stort bilde med li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4639739" y="608418"/>
            <a:ext cx="3883527" cy="38835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6F9A94-70BD-42AF-AB92-D4B3C722C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8" y="4922281"/>
            <a:ext cx="9092564" cy="169334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2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 light"/>
                <a:cs typeface="LabGrotesque ligh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AC31383-B445-4FE2-9F82-7D7E602E3D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492228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39669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ekst og bilde - sirkel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06070" y="0"/>
            <a:ext cx="5137930" cy="51379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4639739" y="608418"/>
            <a:ext cx="3883527" cy="38835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81222E-954C-491F-BC69-83492E873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Plassholder for tekst 13">
            <a:extLst>
              <a:ext uri="{FF2B5EF4-FFF2-40B4-BE49-F238E27FC236}">
                <a16:creationId xmlns:a16="http://schemas.microsoft.com/office/drawing/2014/main" id="{21E7F52B-2184-4864-8FA5-FFD50E95A6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FA6BEEB-EAE8-42B5-94E1-2E2F4E0C6B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555099"/>
            <a:ext cx="3992563" cy="4016676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1769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ekst og bilde - sirk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06070" y="0"/>
            <a:ext cx="5137930" cy="51379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4639739" y="608418"/>
            <a:ext cx="3883527" cy="38835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1538B0-99F3-4EF0-8E67-1A27DAE2E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AF174D0-64EE-4741-887C-126B842ADC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0B301D47-4118-4763-95C6-E5B25042DB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555099"/>
            <a:ext cx="3992563" cy="4016676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31700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ekst og bilde (boks 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4639739" y="608418"/>
            <a:ext cx="3883527" cy="38835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C32D73-21EE-4DA4-B2CE-B230611B94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ln w="25400"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6F9A94-70BD-42AF-AB92-D4B3C722C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3" y="340749"/>
            <a:ext cx="3759169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Plassholder for tekst 13">
            <a:extLst>
              <a:ext uri="{FF2B5EF4-FFF2-40B4-BE49-F238E27FC236}">
                <a16:creationId xmlns:a16="http://schemas.microsoft.com/office/drawing/2014/main" id="{1530083F-2D25-4BE1-8C68-0FD1785253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759426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2283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ekst og bilde (boks 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4639739" y="608418"/>
            <a:ext cx="3883527" cy="38835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1538B0-99F3-4EF0-8E67-1A27DAE2E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1532" y="340749"/>
            <a:ext cx="3759169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AF174D0-64EE-4741-887C-126B842ADC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0857" y="799369"/>
            <a:ext cx="3759426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CC9482F-97F3-4FD8-BFFE-D5992E065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" y="0"/>
            <a:ext cx="4572000" cy="5143500"/>
          </a:xfrm>
          <a:prstGeom prst="rect">
            <a:avLst/>
          </a:prstGeom>
          <a:ln w="25400"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48925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8B107AF2-CC3E-42E9-96B9-2321FBB1C363}"/>
              </a:ext>
            </a:extLst>
          </p:cNvPr>
          <p:cNvSpPr/>
          <p:nvPr userDrawn="1"/>
        </p:nvSpPr>
        <p:spPr>
          <a:xfrm rot="5400000" flipH="1">
            <a:off x="3997234" y="1870"/>
            <a:ext cx="5154297" cy="5150554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7066 w 10000"/>
              <a:gd name="connsiteY3" fmla="*/ 829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941 w 9274"/>
              <a:gd name="connsiteY0" fmla="*/ 0 h 10000"/>
              <a:gd name="connsiteX1" fmla="*/ 9274 w 9274"/>
              <a:gd name="connsiteY1" fmla="*/ 0 h 10000"/>
              <a:gd name="connsiteX2" fmla="*/ 7607 w 9274"/>
              <a:gd name="connsiteY2" fmla="*/ 5000 h 10000"/>
              <a:gd name="connsiteX3" fmla="*/ 941 w 9274"/>
              <a:gd name="connsiteY3" fmla="*/ 10000 h 10000"/>
              <a:gd name="connsiteX4" fmla="*/ 941 w 9274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5325 w 10000"/>
              <a:gd name="connsiteY2" fmla="*/ 4375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5325 w 10000"/>
              <a:gd name="connsiteY2" fmla="*/ 4375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3216 w 10000"/>
              <a:gd name="connsiteY2" fmla="*/ 3253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673 w 9658"/>
              <a:gd name="connsiteY0" fmla="*/ 0 h 10000"/>
              <a:gd name="connsiteX1" fmla="*/ 9658 w 9658"/>
              <a:gd name="connsiteY1" fmla="*/ 0 h 10000"/>
              <a:gd name="connsiteX2" fmla="*/ 2874 w 9658"/>
              <a:gd name="connsiteY2" fmla="*/ 3253 h 10000"/>
              <a:gd name="connsiteX3" fmla="*/ 673 w 9658"/>
              <a:gd name="connsiteY3" fmla="*/ 10000 h 10000"/>
              <a:gd name="connsiteX4" fmla="*/ 673 w 9658"/>
              <a:gd name="connsiteY4" fmla="*/ 0 h 10000"/>
              <a:gd name="connsiteX0" fmla="*/ 19 w 9322"/>
              <a:gd name="connsiteY0" fmla="*/ 0 h 10000"/>
              <a:gd name="connsiteX1" fmla="*/ 9322 w 9322"/>
              <a:gd name="connsiteY1" fmla="*/ 0 h 10000"/>
              <a:gd name="connsiteX2" fmla="*/ 2298 w 9322"/>
              <a:gd name="connsiteY2" fmla="*/ 3253 h 10000"/>
              <a:gd name="connsiteX3" fmla="*/ 19 w 9322"/>
              <a:gd name="connsiteY3" fmla="*/ 10000 h 10000"/>
              <a:gd name="connsiteX4" fmla="*/ 19 w 9322"/>
              <a:gd name="connsiteY4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32"/>
              <a:gd name="connsiteY0" fmla="*/ 0 h 10000"/>
              <a:gd name="connsiteX1" fmla="*/ 10000 w 10032"/>
              <a:gd name="connsiteY1" fmla="*/ 0 h 10000"/>
              <a:gd name="connsiteX2" fmla="*/ 20 w 10032"/>
              <a:gd name="connsiteY2" fmla="*/ 10000 h 10000"/>
              <a:gd name="connsiteX3" fmla="*/ 20 w 10032"/>
              <a:gd name="connsiteY3" fmla="*/ 0 h 10000"/>
              <a:gd name="connsiteX0" fmla="*/ 35 w 10047"/>
              <a:gd name="connsiteY0" fmla="*/ 0 h 10000"/>
              <a:gd name="connsiteX1" fmla="*/ 10015 w 10047"/>
              <a:gd name="connsiteY1" fmla="*/ 0 h 10000"/>
              <a:gd name="connsiteX2" fmla="*/ 13 w 10047"/>
              <a:gd name="connsiteY2" fmla="*/ 10000 h 10000"/>
              <a:gd name="connsiteX3" fmla="*/ 35 w 10047"/>
              <a:gd name="connsiteY3" fmla="*/ 0 h 10000"/>
              <a:gd name="connsiteX0" fmla="*/ 19 w 10053"/>
              <a:gd name="connsiteY0" fmla="*/ 0 h 10011"/>
              <a:gd name="connsiteX1" fmla="*/ 10021 w 10053"/>
              <a:gd name="connsiteY1" fmla="*/ 11 h 10011"/>
              <a:gd name="connsiteX2" fmla="*/ 19 w 10053"/>
              <a:gd name="connsiteY2" fmla="*/ 10011 h 10011"/>
              <a:gd name="connsiteX3" fmla="*/ 19 w 10053"/>
              <a:gd name="connsiteY3" fmla="*/ 0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3" h="10011">
                <a:moveTo>
                  <a:pt x="19" y="0"/>
                </a:moveTo>
                <a:lnTo>
                  <a:pt x="10021" y="11"/>
                </a:lnTo>
                <a:cubicBezTo>
                  <a:pt x="10721" y="68"/>
                  <a:pt x="20" y="49"/>
                  <a:pt x="19" y="10011"/>
                </a:cubicBezTo>
                <a:cubicBezTo>
                  <a:pt x="-14" y="610"/>
                  <a:pt x="1" y="10014"/>
                  <a:pt x="19" y="0"/>
                </a:cubicBezTo>
                <a:close/>
              </a:path>
            </a:pathLst>
          </a:custGeom>
          <a:solidFill>
            <a:srgbClr val="3A1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C0D802-F6CE-4BB7-825A-FE2851941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3" y="340749"/>
            <a:ext cx="8359883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Plassholder for tekst 13">
            <a:extLst>
              <a:ext uri="{FF2B5EF4-FFF2-40B4-BE49-F238E27FC236}">
                <a16:creationId xmlns:a16="http://schemas.microsoft.com/office/drawing/2014/main" id="{471F20DA-1F5B-4BC7-8A90-467D53EA96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7" y="799369"/>
            <a:ext cx="836045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927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ekst og bilde - sirkel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5E6A1B-B45D-4442-92B3-EAE3F9E4E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tekst 13">
            <a:extLst>
              <a:ext uri="{FF2B5EF4-FFF2-40B4-BE49-F238E27FC236}">
                <a16:creationId xmlns:a16="http://schemas.microsoft.com/office/drawing/2014/main" id="{53707995-81AA-4CB6-BD86-C411FC4665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LabGrotesque light"/>
              </a:defRPr>
            </a:lvl1pPr>
            <a:lvl2pPr>
              <a:defRPr sz="2000">
                <a:solidFill>
                  <a:schemeClr val="tx1"/>
                </a:solidFill>
                <a:latin typeface="LabGrotesque light"/>
              </a:defRPr>
            </a:lvl2pPr>
            <a:lvl3pPr>
              <a:defRPr sz="1800">
                <a:solidFill>
                  <a:schemeClr val="tx1"/>
                </a:solidFill>
                <a:latin typeface="LabGrotesque light"/>
              </a:defRPr>
            </a:lvl3pPr>
            <a:lvl4pPr>
              <a:defRPr sz="1600">
                <a:solidFill>
                  <a:schemeClr val="tx1"/>
                </a:solidFill>
                <a:latin typeface="LabGrotesque light"/>
              </a:defRPr>
            </a:lvl4pPr>
            <a:lvl5pPr>
              <a:defRPr sz="1600">
                <a:solidFill>
                  <a:schemeClr val="tx1"/>
                </a:solidFill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CDCA0-37B9-48B2-95B6-CD3369ED09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555099"/>
            <a:ext cx="3992563" cy="4016676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81839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kst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8B107AF2-CC3E-42E9-96B9-2321FBB1C363}"/>
              </a:ext>
            </a:extLst>
          </p:cNvPr>
          <p:cNvSpPr/>
          <p:nvPr userDrawn="1"/>
        </p:nvSpPr>
        <p:spPr>
          <a:xfrm rot="5400000" flipH="1">
            <a:off x="3997234" y="1870"/>
            <a:ext cx="5154297" cy="5150554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7066 w 10000"/>
              <a:gd name="connsiteY3" fmla="*/ 829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667 w 10000"/>
              <a:gd name="connsiteY3" fmla="*/ 10000 h 10000"/>
              <a:gd name="connsiteX4" fmla="*/ 0 w 10000"/>
              <a:gd name="connsiteY4" fmla="*/ 5000 h 10000"/>
              <a:gd name="connsiteX5" fmla="*/ 1667 w 10000"/>
              <a:gd name="connsiteY5" fmla="*/ 0 h 10000"/>
              <a:gd name="connsiteX0" fmla="*/ 941 w 9274"/>
              <a:gd name="connsiteY0" fmla="*/ 0 h 10000"/>
              <a:gd name="connsiteX1" fmla="*/ 9274 w 9274"/>
              <a:gd name="connsiteY1" fmla="*/ 0 h 10000"/>
              <a:gd name="connsiteX2" fmla="*/ 7607 w 9274"/>
              <a:gd name="connsiteY2" fmla="*/ 5000 h 10000"/>
              <a:gd name="connsiteX3" fmla="*/ 941 w 9274"/>
              <a:gd name="connsiteY3" fmla="*/ 10000 h 10000"/>
              <a:gd name="connsiteX4" fmla="*/ 941 w 9274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5325 w 10000"/>
              <a:gd name="connsiteY2" fmla="*/ 4375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5325 w 10000"/>
              <a:gd name="connsiteY2" fmla="*/ 4375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1015 w 10000"/>
              <a:gd name="connsiteY0" fmla="*/ 0 h 10000"/>
              <a:gd name="connsiteX1" fmla="*/ 10000 w 10000"/>
              <a:gd name="connsiteY1" fmla="*/ 0 h 10000"/>
              <a:gd name="connsiteX2" fmla="*/ 3216 w 10000"/>
              <a:gd name="connsiteY2" fmla="*/ 3253 h 10000"/>
              <a:gd name="connsiteX3" fmla="*/ 1015 w 10000"/>
              <a:gd name="connsiteY3" fmla="*/ 10000 h 10000"/>
              <a:gd name="connsiteX4" fmla="*/ 1015 w 10000"/>
              <a:gd name="connsiteY4" fmla="*/ 0 h 10000"/>
              <a:gd name="connsiteX0" fmla="*/ 673 w 9658"/>
              <a:gd name="connsiteY0" fmla="*/ 0 h 10000"/>
              <a:gd name="connsiteX1" fmla="*/ 9658 w 9658"/>
              <a:gd name="connsiteY1" fmla="*/ 0 h 10000"/>
              <a:gd name="connsiteX2" fmla="*/ 2874 w 9658"/>
              <a:gd name="connsiteY2" fmla="*/ 3253 h 10000"/>
              <a:gd name="connsiteX3" fmla="*/ 673 w 9658"/>
              <a:gd name="connsiteY3" fmla="*/ 10000 h 10000"/>
              <a:gd name="connsiteX4" fmla="*/ 673 w 9658"/>
              <a:gd name="connsiteY4" fmla="*/ 0 h 10000"/>
              <a:gd name="connsiteX0" fmla="*/ 19 w 9322"/>
              <a:gd name="connsiteY0" fmla="*/ 0 h 10000"/>
              <a:gd name="connsiteX1" fmla="*/ 9322 w 9322"/>
              <a:gd name="connsiteY1" fmla="*/ 0 h 10000"/>
              <a:gd name="connsiteX2" fmla="*/ 2298 w 9322"/>
              <a:gd name="connsiteY2" fmla="*/ 3253 h 10000"/>
              <a:gd name="connsiteX3" fmla="*/ 19 w 9322"/>
              <a:gd name="connsiteY3" fmla="*/ 10000 h 10000"/>
              <a:gd name="connsiteX4" fmla="*/ 19 w 9322"/>
              <a:gd name="connsiteY4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00"/>
              <a:gd name="connsiteY0" fmla="*/ 0 h 10000"/>
              <a:gd name="connsiteX1" fmla="*/ 10000 w 10000"/>
              <a:gd name="connsiteY1" fmla="*/ 0 h 10000"/>
              <a:gd name="connsiteX2" fmla="*/ 20 w 10000"/>
              <a:gd name="connsiteY2" fmla="*/ 10000 h 10000"/>
              <a:gd name="connsiteX3" fmla="*/ 20 w 10000"/>
              <a:gd name="connsiteY3" fmla="*/ 0 h 10000"/>
              <a:gd name="connsiteX0" fmla="*/ 20 w 10032"/>
              <a:gd name="connsiteY0" fmla="*/ 0 h 10000"/>
              <a:gd name="connsiteX1" fmla="*/ 10000 w 10032"/>
              <a:gd name="connsiteY1" fmla="*/ 0 h 10000"/>
              <a:gd name="connsiteX2" fmla="*/ 20 w 10032"/>
              <a:gd name="connsiteY2" fmla="*/ 10000 h 10000"/>
              <a:gd name="connsiteX3" fmla="*/ 20 w 10032"/>
              <a:gd name="connsiteY3" fmla="*/ 0 h 10000"/>
              <a:gd name="connsiteX0" fmla="*/ 35 w 10047"/>
              <a:gd name="connsiteY0" fmla="*/ 0 h 10000"/>
              <a:gd name="connsiteX1" fmla="*/ 10015 w 10047"/>
              <a:gd name="connsiteY1" fmla="*/ 0 h 10000"/>
              <a:gd name="connsiteX2" fmla="*/ 13 w 10047"/>
              <a:gd name="connsiteY2" fmla="*/ 10000 h 10000"/>
              <a:gd name="connsiteX3" fmla="*/ 35 w 10047"/>
              <a:gd name="connsiteY3" fmla="*/ 0 h 10000"/>
              <a:gd name="connsiteX0" fmla="*/ 19 w 10053"/>
              <a:gd name="connsiteY0" fmla="*/ 0 h 10011"/>
              <a:gd name="connsiteX1" fmla="*/ 10021 w 10053"/>
              <a:gd name="connsiteY1" fmla="*/ 11 h 10011"/>
              <a:gd name="connsiteX2" fmla="*/ 19 w 10053"/>
              <a:gd name="connsiteY2" fmla="*/ 10011 h 10011"/>
              <a:gd name="connsiteX3" fmla="*/ 19 w 10053"/>
              <a:gd name="connsiteY3" fmla="*/ 0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3" h="10011">
                <a:moveTo>
                  <a:pt x="19" y="0"/>
                </a:moveTo>
                <a:lnTo>
                  <a:pt x="10021" y="11"/>
                </a:lnTo>
                <a:cubicBezTo>
                  <a:pt x="10721" y="68"/>
                  <a:pt x="20" y="49"/>
                  <a:pt x="19" y="10011"/>
                </a:cubicBezTo>
                <a:cubicBezTo>
                  <a:pt x="-14" y="610"/>
                  <a:pt x="1" y="10014"/>
                  <a:pt x="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9D82C6-14E0-45A8-BEC4-7052BF2FA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3" y="340749"/>
            <a:ext cx="8359883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13">
            <a:extLst>
              <a:ext uri="{FF2B5EF4-FFF2-40B4-BE49-F238E27FC236}">
                <a16:creationId xmlns:a16="http://schemas.microsoft.com/office/drawing/2014/main" id="{DCAF1539-ECC4-4A51-838B-B5DB806EE8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7" y="799369"/>
            <a:ext cx="836045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28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kst ute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4639739" y="608418"/>
            <a:ext cx="3883527" cy="38835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614DB3-68F0-4B8E-8B90-3753CC60E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3" y="340749"/>
            <a:ext cx="8359883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Plassholder for tekst 13">
            <a:extLst>
              <a:ext uri="{FF2B5EF4-FFF2-40B4-BE49-F238E27FC236}">
                <a16:creationId xmlns:a16="http://schemas.microsoft.com/office/drawing/2014/main" id="{FD4CFBD0-A418-4BEF-88BA-78B97F979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7" y="799369"/>
            <a:ext cx="836045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7543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ekst to kolonner autfl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4639739" y="608418"/>
            <a:ext cx="3883527" cy="38835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614DB3-68F0-4B8E-8B90-3753CC60E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3" y="340749"/>
            <a:ext cx="8359883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Plassholder for tekst 13">
            <a:extLst>
              <a:ext uri="{FF2B5EF4-FFF2-40B4-BE49-F238E27FC236}">
                <a16:creationId xmlns:a16="http://schemas.microsoft.com/office/drawing/2014/main" id="{FD4CFBD0-A418-4BEF-88BA-78B97F979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7" y="799369"/>
            <a:ext cx="8360455" cy="3244850"/>
          </a:xfrm>
          <a:prstGeom prst="rect">
            <a:avLst/>
          </a:prstGeom>
        </p:spPr>
        <p:txBody>
          <a:bodyPr numCol="2" spcCol="648000"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0176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Tekst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B6F9A94-70BD-42AF-AB92-D4B3C722C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3" y="340749"/>
            <a:ext cx="8465249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Plassholder for tekst 13">
            <a:extLst>
              <a:ext uri="{FF2B5EF4-FFF2-40B4-BE49-F238E27FC236}">
                <a16:creationId xmlns:a16="http://schemas.microsoft.com/office/drawing/2014/main" id="{1530083F-2D25-4BE1-8C68-0FD1785253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7" y="799369"/>
            <a:ext cx="401900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6CF4511-4E8F-490E-9F4F-8EE9EA292C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1653" y="799369"/>
            <a:ext cx="3961659" cy="32448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LabGrotesque light"/>
              </a:defRPr>
            </a:lvl1pPr>
            <a:lvl2pPr>
              <a:defRPr sz="2000">
                <a:latin typeface="LabGrotesque light"/>
              </a:defRPr>
            </a:lvl2pPr>
            <a:lvl3pPr>
              <a:defRPr sz="1800">
                <a:latin typeface="LabGrotesque light"/>
              </a:defRPr>
            </a:lvl3pPr>
            <a:lvl4pPr>
              <a:defRPr sz="1600">
                <a:latin typeface="LabGrotesque light"/>
              </a:defRPr>
            </a:lvl4pPr>
            <a:lvl5pPr>
              <a:defRPr sz="1600"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8510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4639739" y="608418"/>
            <a:ext cx="3883527" cy="38835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5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Skilleark grafik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MR_pres_bg_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63" y="210123"/>
            <a:ext cx="7310215" cy="1641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 b="0" i="0" cap="none" spc="0">
                <a:ln>
                  <a:noFill/>
                </a:ln>
                <a:solidFill>
                  <a:srgbClr val="3A1F83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0AF28AD-9F47-DF4C-99BE-DB12412E8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2625" y="4454349"/>
            <a:ext cx="1076620" cy="2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2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Fire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22570" y="430261"/>
            <a:ext cx="2008232" cy="1774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33970" y="610029"/>
            <a:ext cx="1740211" cy="1460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ga-IE" dirty="0"/>
              <a:t>Click to edit Master text style</a:t>
            </a:r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</p:txBody>
      </p:sp>
      <p:sp>
        <p:nvSpPr>
          <p:cNvPr id="30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414338" y="427456"/>
            <a:ext cx="2008232" cy="17775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2422570" y="2399345"/>
            <a:ext cx="2008232" cy="1774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533970" y="2579113"/>
            <a:ext cx="1740211" cy="1460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ga-IE" dirty="0"/>
              <a:t>Click to edit Master text style</a:t>
            </a:r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</p:txBody>
      </p:sp>
      <p:sp>
        <p:nvSpPr>
          <p:cNvPr id="21" name="Picture Placeholder 28"/>
          <p:cNvSpPr>
            <a:spLocks noGrp="1"/>
          </p:cNvSpPr>
          <p:nvPr>
            <p:ph type="pic" sz="quarter" idx="18" hasCustomPrompt="1"/>
          </p:nvPr>
        </p:nvSpPr>
        <p:spPr>
          <a:xfrm>
            <a:off x="414338" y="2396540"/>
            <a:ext cx="2008232" cy="17775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705556" y="430261"/>
            <a:ext cx="2008232" cy="1774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9"/>
          </p:nvPr>
        </p:nvSpPr>
        <p:spPr>
          <a:xfrm>
            <a:off x="6816956" y="610029"/>
            <a:ext cx="1740211" cy="1460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ga-IE" dirty="0"/>
              <a:t>Click to edit Master text style</a:t>
            </a:r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20" hasCustomPrompt="1"/>
          </p:nvPr>
        </p:nvSpPr>
        <p:spPr>
          <a:xfrm>
            <a:off x="4697324" y="427456"/>
            <a:ext cx="2008232" cy="17775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705556" y="2399345"/>
            <a:ext cx="2008232" cy="17747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21"/>
          </p:nvPr>
        </p:nvSpPr>
        <p:spPr>
          <a:xfrm>
            <a:off x="6816956" y="2579113"/>
            <a:ext cx="1740211" cy="1460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ga-IE" dirty="0"/>
              <a:t>Click to edit Master text style</a:t>
            </a:r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  <a:p>
            <a:pPr lvl="0"/>
            <a:endParaRPr lang="ga-IE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2" hasCustomPrompt="1"/>
          </p:nvPr>
        </p:nvSpPr>
        <p:spPr>
          <a:xfrm>
            <a:off x="4697324" y="2396540"/>
            <a:ext cx="2008232" cy="17775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59875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Seks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43125"/>
            <a:ext cx="8505457" cy="459764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LabGrotesque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070600" y="822323"/>
            <a:ext cx="2851953" cy="140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215900" y="822323"/>
            <a:ext cx="2851953" cy="140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3143250" y="822323"/>
            <a:ext cx="2851953" cy="140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070600" y="2225675"/>
            <a:ext cx="285195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215900" y="2225675"/>
            <a:ext cx="285195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3143250" y="2225675"/>
            <a:ext cx="285195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0"/>
          </p:nvPr>
        </p:nvSpPr>
        <p:spPr>
          <a:xfrm>
            <a:off x="6070600" y="2676523"/>
            <a:ext cx="2851953" cy="140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1"/>
          </p:nvPr>
        </p:nvSpPr>
        <p:spPr>
          <a:xfrm>
            <a:off x="215900" y="2676523"/>
            <a:ext cx="2851953" cy="140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2"/>
          </p:nvPr>
        </p:nvSpPr>
        <p:spPr>
          <a:xfrm>
            <a:off x="3143250" y="2676523"/>
            <a:ext cx="2851953" cy="140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3"/>
          </p:nvPr>
        </p:nvSpPr>
        <p:spPr>
          <a:xfrm>
            <a:off x="6070600" y="4079875"/>
            <a:ext cx="285195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4"/>
          </p:nvPr>
        </p:nvSpPr>
        <p:spPr>
          <a:xfrm>
            <a:off x="215900" y="4079875"/>
            <a:ext cx="285195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5"/>
          </p:nvPr>
        </p:nvSpPr>
        <p:spPr>
          <a:xfrm>
            <a:off x="3143250" y="4079875"/>
            <a:ext cx="2851953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286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Seks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6" y="105025"/>
            <a:ext cx="5736054" cy="459764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LabGrotesque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070600" y="784223"/>
            <a:ext cx="2851953" cy="1720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215900" y="784223"/>
            <a:ext cx="2851953" cy="1720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3143250" y="784223"/>
            <a:ext cx="2851953" cy="1720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0"/>
          </p:nvPr>
        </p:nvSpPr>
        <p:spPr>
          <a:xfrm>
            <a:off x="6070600" y="2638423"/>
            <a:ext cx="2851953" cy="1720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1"/>
          </p:nvPr>
        </p:nvSpPr>
        <p:spPr>
          <a:xfrm>
            <a:off x="215900" y="2638423"/>
            <a:ext cx="2851953" cy="1720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2"/>
          </p:nvPr>
        </p:nvSpPr>
        <p:spPr>
          <a:xfrm>
            <a:off x="3143250" y="2638423"/>
            <a:ext cx="2851953" cy="17208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15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ekst og bilde - sirkel oransje bakgrunn">
    <p:bg>
      <p:bgPr>
        <a:solidFill>
          <a:srgbClr val="FF7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D40C1A-9B29-4194-BE19-7BA46DCBB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13">
            <a:extLst>
              <a:ext uri="{FF2B5EF4-FFF2-40B4-BE49-F238E27FC236}">
                <a16:creationId xmlns:a16="http://schemas.microsoft.com/office/drawing/2014/main" id="{DA513EAE-B32F-4FA6-87D5-BB171F8EC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LabGrotesque light"/>
              </a:defRPr>
            </a:lvl1pPr>
            <a:lvl2pPr>
              <a:defRPr sz="2000">
                <a:solidFill>
                  <a:schemeClr val="tx1"/>
                </a:solidFill>
                <a:latin typeface="LabGrotesque light"/>
              </a:defRPr>
            </a:lvl2pPr>
            <a:lvl3pPr>
              <a:defRPr sz="1800">
                <a:solidFill>
                  <a:schemeClr val="tx1"/>
                </a:solidFill>
                <a:latin typeface="LabGrotesque light"/>
              </a:defRPr>
            </a:lvl3pPr>
            <a:lvl4pPr>
              <a:defRPr sz="1600">
                <a:solidFill>
                  <a:schemeClr val="tx1"/>
                </a:solidFill>
                <a:latin typeface="LabGrotesque light"/>
              </a:defRPr>
            </a:lvl4pPr>
            <a:lvl5pPr>
              <a:defRPr sz="1600">
                <a:solidFill>
                  <a:schemeClr val="tx1"/>
                </a:solidFill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9288072-CCE0-4B00-B2C3-8CEDC7D82C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555099"/>
            <a:ext cx="3992563" cy="4016676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3199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ekst og bilde blå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5E6A1B-B45D-4442-92B3-EAE3F9E4E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tekst 13">
            <a:extLst>
              <a:ext uri="{FF2B5EF4-FFF2-40B4-BE49-F238E27FC236}">
                <a16:creationId xmlns:a16="http://schemas.microsoft.com/office/drawing/2014/main" id="{53707995-81AA-4CB6-BD86-C411FC4665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LabGrotesque light"/>
              </a:defRPr>
            </a:lvl1pPr>
            <a:lvl2pPr>
              <a:defRPr sz="2000">
                <a:solidFill>
                  <a:schemeClr val="tx1"/>
                </a:solidFill>
                <a:latin typeface="LabGrotesque light"/>
              </a:defRPr>
            </a:lvl2pPr>
            <a:lvl3pPr>
              <a:defRPr sz="1800">
                <a:solidFill>
                  <a:schemeClr val="tx1"/>
                </a:solidFill>
                <a:latin typeface="LabGrotesque light"/>
              </a:defRPr>
            </a:lvl3pPr>
            <a:lvl4pPr>
              <a:defRPr sz="1600">
                <a:solidFill>
                  <a:schemeClr val="tx1"/>
                </a:solidFill>
                <a:latin typeface="LabGrotesque light"/>
              </a:defRPr>
            </a:lvl4pPr>
            <a:lvl5pPr>
              <a:defRPr sz="1600">
                <a:solidFill>
                  <a:schemeClr val="tx1"/>
                </a:solidFill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6E943C7C-65E4-4B78-B8CD-26E8A0AE4A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6071" y="0"/>
            <a:ext cx="5137929" cy="5143500"/>
          </a:xfrm>
          <a:prstGeom prst="rect">
            <a:avLst/>
          </a:prstGeom>
          <a:ln w="25400"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274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ekst og bilde oransje">
    <p:bg>
      <p:bgPr>
        <a:solidFill>
          <a:srgbClr val="FF7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D40C1A-9B29-4194-BE19-7BA46DCBB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4" y="340749"/>
            <a:ext cx="3171608" cy="3978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13">
            <a:extLst>
              <a:ext uri="{FF2B5EF4-FFF2-40B4-BE49-F238E27FC236}">
                <a16:creationId xmlns:a16="http://schemas.microsoft.com/office/drawing/2014/main" id="{DA513EAE-B32F-4FA6-87D5-BB171F8EC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8" y="799369"/>
            <a:ext cx="3171825" cy="324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LabGrotesque light"/>
              </a:defRPr>
            </a:lvl1pPr>
            <a:lvl2pPr>
              <a:defRPr sz="2000">
                <a:solidFill>
                  <a:schemeClr val="tx1"/>
                </a:solidFill>
                <a:latin typeface="LabGrotesque light"/>
              </a:defRPr>
            </a:lvl2pPr>
            <a:lvl3pPr>
              <a:defRPr sz="1800">
                <a:solidFill>
                  <a:schemeClr val="tx1"/>
                </a:solidFill>
                <a:latin typeface="LabGrotesque light"/>
              </a:defRPr>
            </a:lvl3pPr>
            <a:lvl4pPr>
              <a:defRPr sz="1600">
                <a:solidFill>
                  <a:schemeClr val="tx1"/>
                </a:solidFill>
                <a:latin typeface="LabGrotesque light"/>
              </a:defRPr>
            </a:lvl4pPr>
            <a:lvl5pPr>
              <a:defRPr sz="1600">
                <a:solidFill>
                  <a:schemeClr val="tx1"/>
                </a:solidFill>
                <a:latin typeface="LabGrotesque ligh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9D27B0BF-B133-4EDE-9D33-2E7AC3215A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6071" y="0"/>
            <a:ext cx="5137929" cy="5143500"/>
          </a:xfrm>
          <a:prstGeom prst="rect">
            <a:avLst/>
          </a:prstGeom>
          <a:ln w="25400"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2413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Skilleark grafik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MR_pres_template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93E19F-49D6-480F-8832-FDFCD39DF5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363" y="210123"/>
            <a:ext cx="7310215" cy="164119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 b="0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61B36CE-6C5A-A54C-882F-BED61AE7B3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2625" y="4454349"/>
            <a:ext cx="1076619" cy="2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6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Slut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2012" y="383466"/>
            <a:ext cx="4131776" cy="40299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LabGrotesque light"/>
                <a:cs typeface="LabGrotesque ligh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C388B43-6D6D-4ED3-A01C-3692B83B0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688" y="341313"/>
            <a:ext cx="3171825" cy="1639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159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_Tittel med bilde (sirkel)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MR_logo_white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49" y="4470953"/>
            <a:ext cx="973139" cy="25821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17B9692-B737-40F0-BA5E-1462E1312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363" y="419876"/>
            <a:ext cx="3741061" cy="396748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 b="1" i="0" cap="none" spc="0">
                <a:ln>
                  <a:noFill/>
                </a:ln>
                <a:solidFill>
                  <a:schemeClr val="tx1"/>
                </a:solidFill>
                <a:effectLst/>
                <a:latin typeface="LabGrotesque"/>
                <a:cs typeface="LabGrotesque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51065CD1-8EF5-4EB1-A68A-531698F147F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419877"/>
            <a:ext cx="4320000" cy="4320000"/>
          </a:xfrm>
          <a:prstGeom prst="ellipse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267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923230E-AE41-0749-AF98-987A4ED71E1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362625" y="4454349"/>
            <a:ext cx="1076619" cy="2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17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30" r:id="rId9"/>
    <p:sldLayoutId id="2147483731" r:id="rId10"/>
    <p:sldLayoutId id="2147483658" r:id="rId11"/>
    <p:sldLayoutId id="2147483662" r:id="rId12"/>
    <p:sldLayoutId id="2147483709" r:id="rId13"/>
    <p:sldLayoutId id="2147483710" r:id="rId14"/>
    <p:sldLayoutId id="2147483661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 userDrawn="1">
          <p15:clr>
            <a:srgbClr val="F26B43"/>
          </p15:clr>
        </p15:guide>
        <p15:guide id="2" orient="horz" pos="29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D9990F0-86E5-F947-B50B-3C4E0DC54E52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362625" y="4454349"/>
            <a:ext cx="1076620" cy="2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7" r:id="rId3"/>
    <p:sldLayoutId id="2147483683" r:id="rId4"/>
    <p:sldLayoutId id="2147483677" r:id="rId5"/>
    <p:sldLayoutId id="2147483653" r:id="rId6"/>
    <p:sldLayoutId id="2147483700" r:id="rId7"/>
    <p:sldLayoutId id="2147483712" r:id="rId8"/>
    <p:sldLayoutId id="2147483711" r:id="rId9"/>
    <p:sldLayoutId id="2147483654" r:id="rId10"/>
    <p:sldLayoutId id="2147483705" r:id="rId11"/>
    <p:sldLayoutId id="2147483707" r:id="rId12"/>
    <p:sldLayoutId id="2147483702" r:id="rId13"/>
    <p:sldLayoutId id="2147483704" r:id="rId14"/>
    <p:sldLayoutId id="2147483736" r:id="rId15"/>
    <p:sldLayoutId id="2147483735" r:id="rId16"/>
    <p:sldLayoutId id="2147483733" r:id="rId17"/>
    <p:sldLayoutId id="2147483732" r:id="rId18"/>
    <p:sldLayoutId id="2147483659" r:id="rId19"/>
    <p:sldLayoutId id="2147483682" r:id="rId20"/>
    <p:sldLayoutId id="2147483693" r:id="rId21"/>
    <p:sldLayoutId id="2147483694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musikk.no" TargetMode="External"/><Relationship Id="rId2" Type="http://schemas.openxmlformats.org/officeDocument/2006/relationships/hyperlink" Target="https://www.musikkensstudieforbund.no/veiledning-saksbehandlere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stikk.vofo.no/msf/2022/hele-landet/alle/kurs" TargetMode="Externa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b="0" dirty="0"/>
              <a:t>Medarbeidersamling september 2022:</a:t>
            </a:r>
            <a:br>
              <a:rPr lang="nb-NO" sz="2000" b="0" dirty="0"/>
            </a:br>
            <a:r>
              <a:rPr lang="nb-NO" sz="3200" b="0" dirty="0"/>
              <a:t>Saksbehandling – MSF</a:t>
            </a:r>
            <a:endParaRPr lang="nb-NO" sz="2400" noProof="0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7582784B-F683-405E-0129-2CD3F367D9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8" r="18"/>
          <a:stretch/>
        </p:blipFill>
        <p:spPr/>
      </p:pic>
    </p:spTree>
    <p:extLst>
      <p:ext uri="{BB962C8B-B14F-4D97-AF65-F5344CB8AC3E}">
        <p14:creationId xmlns:p14="http://schemas.microsoft.com/office/powerpoint/2010/main" val="90771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5651C7-8352-C3D7-55C3-53C414A33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Intern kommunikasjon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DEB08C6-288F-10D8-BCB4-8D0B18E8DA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Alle viktige oppdateringer og endringer fra MSF informeres om på e-post til [fylke]@</a:t>
            </a:r>
            <a:r>
              <a:rPr lang="nb-NO" dirty="0" err="1"/>
              <a:t>musikk.no</a:t>
            </a:r>
            <a:endParaRPr lang="nb-NO" dirty="0"/>
          </a:p>
          <a:p>
            <a:r>
              <a:rPr lang="nb-NO" dirty="0"/>
              <a:t>Til en hver tid oppdatert informasjon og veiledning finnes her: </a:t>
            </a:r>
            <a:r>
              <a:rPr lang="nb-NO" dirty="0">
                <a:hlinkClick r:id="rId2"/>
              </a:rPr>
              <a:t>https://www.musikkensstudieforbund.no/veiledning-saksbehandlere</a:t>
            </a:r>
            <a:r>
              <a:rPr lang="nb-NO" dirty="0"/>
              <a:t> </a:t>
            </a:r>
          </a:p>
          <a:p>
            <a:r>
              <a:rPr lang="nb-NO" dirty="0"/>
              <a:t>Spørsmål sendes til </a:t>
            </a:r>
            <a:r>
              <a:rPr lang="nb-NO" dirty="0">
                <a:hlinkClick r:id="rId3"/>
              </a:rPr>
              <a:t>support@musikk.no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652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B6E0AC1C-19A8-4774-B1E3-1A4BF12C5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Fylkesmusikkrådet/-kulturnettverkets egne kurs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E10C929-C0FC-45F1-993C-878ED98F8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/>
              <a:t>Fylkesleddet søker </a:t>
            </a:r>
            <a:r>
              <a:rPr lang="nb-NO" dirty="0">
                <a:sym typeface="Wingdings" pitchFamily="2" charset="2"/>
              </a:rPr>
              <a:t> MSF saksbehandler</a:t>
            </a:r>
            <a:endParaRPr lang="nb-NO" dirty="0"/>
          </a:p>
          <a:p>
            <a:r>
              <a:rPr lang="nb-NO" dirty="0"/>
              <a:t>Gjelder alle kurs (TRT, PRIO, Miff, «vanlige kurs»)</a:t>
            </a:r>
          </a:p>
          <a:p>
            <a:r>
              <a:rPr lang="nb-NO" dirty="0"/>
              <a:t>Gjør kun endringer på kurset fra </a:t>
            </a:r>
            <a:r>
              <a:rPr lang="nb-NO" dirty="0" err="1"/>
              <a:t>søkerdelen</a:t>
            </a:r>
            <a:r>
              <a:rPr lang="nb-NO" dirty="0"/>
              <a:t> – ikke inne i </a:t>
            </a:r>
            <a:r>
              <a:rPr lang="nb-NO" dirty="0" err="1"/>
              <a:t>eApply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332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B6E0AC1C-19A8-4774-B1E3-1A4BF12C5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Fylkesmusikkrådet/-kulturnettverkets egne kurs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E10C929-C0FC-45F1-993C-878ED98F8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endParaRPr lang="nb-NO" dirty="0"/>
          </a:p>
          <a:p>
            <a:r>
              <a:rPr lang="nb-NO" dirty="0"/>
              <a:t>PRIO: Beløpet tas fra sentral ramme</a:t>
            </a:r>
          </a:p>
          <a:p>
            <a:r>
              <a:rPr lang="nb-NO" dirty="0"/>
              <a:t>TRT: Beløpet tas fremdeles fra fylkesramme</a:t>
            </a:r>
          </a:p>
        </p:txBody>
      </p:sp>
    </p:spTree>
    <p:extLst>
      <p:ext uri="{BB962C8B-B14F-4D97-AF65-F5344CB8AC3E}">
        <p14:creationId xmlns:p14="http://schemas.microsoft.com/office/powerpoint/2010/main" val="250839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B698C7F-E1FE-7EE5-28B1-E54007E21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63" y="340749"/>
            <a:ext cx="8465249" cy="397806"/>
          </a:xfrm>
        </p:spPr>
        <p:txBody>
          <a:bodyPr anchor="t">
            <a:normAutofit/>
          </a:bodyPr>
          <a:lstStyle/>
          <a:p>
            <a:r>
              <a:rPr lang="nb-NO" b="1" dirty="0"/>
              <a:t>TRT: Lage en «innstilling» til egne kurs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069CFBB-72A3-B905-66F9-D579EF64B2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7" y="799369"/>
            <a:ext cx="8032433" cy="3244850"/>
          </a:xfrm>
        </p:spPr>
        <p:txBody>
          <a:bodyPr>
            <a:normAutofit/>
          </a:bodyPr>
          <a:lstStyle/>
          <a:p>
            <a:r>
              <a:rPr lang="nb-NO" dirty="0"/>
              <a:t>Legg inn alle tilretteleggingskostnader i rapportskjemaet.</a:t>
            </a:r>
          </a:p>
          <a:p>
            <a:r>
              <a:rPr lang="nb-NO" dirty="0"/>
              <a:t>Lag en egen rad for å justere beløpet</a:t>
            </a:r>
          </a:p>
          <a:p>
            <a:endParaRPr lang="nb-NO" dirty="0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676144B3-B934-7008-098E-55EC4B2D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88" y="2188206"/>
            <a:ext cx="4499432" cy="1698534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373744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0CC60C-53CB-AB65-243D-3E9E6332F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«Eksterne kurs»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59AF1E-A949-52CE-C7F4-9D8573BA5B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7" y="799369"/>
            <a:ext cx="8360455" cy="1923511"/>
          </a:xfrm>
        </p:spPr>
        <p:txBody>
          <a:bodyPr/>
          <a:lstStyle/>
          <a:p>
            <a:r>
              <a:rPr lang="nb-NO" dirty="0"/>
              <a:t>PRIO</a:t>
            </a:r>
          </a:p>
          <a:p>
            <a:pPr lvl="1"/>
            <a:r>
              <a:rPr lang="nb-NO" dirty="0"/>
              <a:t>Vedtas før rapportering. Bruk </a:t>
            </a:r>
            <a:r>
              <a:rPr lang="nb-NO" b="1" dirty="0"/>
              <a:t>innstillingsskjema</a:t>
            </a:r>
            <a:endParaRPr lang="nb-NO" dirty="0"/>
          </a:p>
          <a:p>
            <a:pPr lvl="1"/>
            <a:r>
              <a:rPr lang="nb-NO" dirty="0"/>
              <a:t>Skal vedtas i styret. Kopi av styrevedtak lastes opp eller skrives inn under «Interne merknader»</a:t>
            </a:r>
          </a:p>
          <a:p>
            <a:pPr lvl="1"/>
            <a:r>
              <a:rPr lang="nb-NO" dirty="0"/>
              <a:t>Pass på at fylkets PRIO-ramme overholdes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CDBB5074-ED6E-D3EC-8D80-1A72999F97E9}"/>
              </a:ext>
            </a:extLst>
          </p:cNvPr>
          <p:cNvSpPr txBox="1">
            <a:spLocks/>
          </p:cNvSpPr>
          <p:nvPr/>
        </p:nvSpPr>
        <p:spPr>
          <a:xfrm>
            <a:off x="532447" y="2719609"/>
            <a:ext cx="6955473" cy="19235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LabGrotesqu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LabGrotesq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LabGrotesqu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LabGrotesqu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LabGrotesqu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TRT</a:t>
            </a:r>
          </a:p>
          <a:p>
            <a:pPr lvl="1"/>
            <a:r>
              <a:rPr lang="nb-NO" dirty="0"/>
              <a:t>Vedtas etter rapportering. </a:t>
            </a:r>
            <a:r>
              <a:rPr lang="nb-NO"/>
              <a:t>Bruk </a:t>
            </a:r>
            <a:r>
              <a:rPr lang="nb-NO" b="1"/>
              <a:t>vurderingsskjema</a:t>
            </a:r>
            <a:endParaRPr lang="nb-NO" dirty="0"/>
          </a:p>
          <a:p>
            <a:pPr lvl="1"/>
            <a:r>
              <a:rPr lang="nb-NO" dirty="0"/>
              <a:t>Styrevedtak ikke nødvendig.</a:t>
            </a:r>
          </a:p>
          <a:p>
            <a:pPr lvl="1"/>
            <a:r>
              <a:rPr lang="nb-NO" dirty="0"/>
              <a:t>Pass på at fylkets PRIO-ramme overholdes</a:t>
            </a:r>
          </a:p>
        </p:txBody>
      </p:sp>
    </p:spTree>
    <p:extLst>
      <p:ext uri="{BB962C8B-B14F-4D97-AF65-F5344CB8AC3E}">
        <p14:creationId xmlns:p14="http://schemas.microsoft.com/office/powerpoint/2010/main" val="174494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28B81A-D600-41B5-D602-27FAB8AC5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nb-NO" b="1" dirty="0"/>
              <a:t>Kursnavn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86576D-E0EF-9F66-CC9E-CDF9E5BABE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7" y="799368"/>
            <a:ext cx="8360455" cy="3345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Alle innvilgede kurs legges ut, med kursnavn, på </a:t>
            </a:r>
            <a:r>
              <a:rPr lang="nb-NO" dirty="0" err="1"/>
              <a:t>VOFOs</a:t>
            </a:r>
            <a:r>
              <a:rPr lang="nb-NO" dirty="0"/>
              <a:t> statistikkside: </a:t>
            </a:r>
            <a:r>
              <a:rPr lang="nb-NO" dirty="0">
                <a:hlinkClick r:id="rId2"/>
              </a:rPr>
              <a:t>https://statistikk.vofo.no/msf/2022/hele-landet/alle/kurs</a:t>
            </a:r>
            <a:r>
              <a:rPr lang="nb-NO" dirty="0"/>
              <a:t> </a:t>
            </a:r>
          </a:p>
          <a:p>
            <a:pPr>
              <a:lnSpc>
                <a:spcPct val="90000"/>
              </a:lnSpc>
            </a:pPr>
            <a:r>
              <a:rPr lang="nb-NO" dirty="0"/>
              <a:t>Korriger kursnavn med skrivefeil </a:t>
            </a:r>
            <a:r>
              <a:rPr lang="nb-NO" b="1" dirty="0"/>
              <a:t>før</a:t>
            </a:r>
            <a:r>
              <a:rPr lang="nb-NO" dirty="0"/>
              <a:t> kurset innvilges</a:t>
            </a:r>
          </a:p>
          <a:p>
            <a:pPr>
              <a:lnSpc>
                <a:spcPct val="90000"/>
              </a:lnSpc>
            </a:pPr>
            <a:r>
              <a:rPr lang="nb-NO" dirty="0"/>
              <a:t>For Miff-kurs: Husk «Miff» i kursnavnet!</a:t>
            </a:r>
          </a:p>
        </p:txBody>
      </p:sp>
    </p:spTree>
    <p:extLst>
      <p:ext uri="{BB962C8B-B14F-4D97-AF65-F5344CB8AC3E}">
        <p14:creationId xmlns:p14="http://schemas.microsoft.com/office/powerpoint/2010/main" val="90704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9AC36F-C703-7B1C-BB24-52AC1AF46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Søknadsrunder og frister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F3146E-7367-ABB7-C1DE-C614D1896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687" y="799369"/>
            <a:ext cx="8360455" cy="1772381"/>
          </a:xfrm>
        </p:spPr>
        <p:txBody>
          <a:bodyPr>
            <a:normAutofit lnSpcReduction="10000"/>
          </a:bodyPr>
          <a:lstStyle/>
          <a:p>
            <a:r>
              <a:rPr lang="nb-NO" dirty="0"/>
              <a:t>«Løpende semesterkurs»</a:t>
            </a:r>
          </a:p>
          <a:p>
            <a:pPr lvl="1"/>
            <a:r>
              <a:rPr lang="nb-NO" dirty="0"/>
              <a:t>Skal som hovedregel holde seg innenfor søknadsrunden</a:t>
            </a:r>
          </a:p>
          <a:p>
            <a:pPr lvl="1"/>
            <a:r>
              <a:rPr lang="nb-NO" dirty="0"/>
              <a:t>Det kan gjøres unntak for </a:t>
            </a:r>
            <a:r>
              <a:rPr lang="nb-NO" dirty="0" err="1"/>
              <a:t>vårkurs</a:t>
            </a:r>
            <a:r>
              <a:rPr lang="nb-NO" dirty="0"/>
              <a:t> med sluttdato i høstsemesteret, hvis det finnes gode grunner til det</a:t>
            </a:r>
          </a:p>
          <a:p>
            <a:pPr lvl="1"/>
            <a:r>
              <a:rPr lang="nb-NO" dirty="0"/>
              <a:t>Kan </a:t>
            </a:r>
            <a:r>
              <a:rPr lang="nb-NO" b="1" dirty="0"/>
              <a:t>ikke</a:t>
            </a:r>
            <a:r>
              <a:rPr lang="nb-NO" dirty="0"/>
              <a:t> ha start- og sluttdato i ulike kalenderår</a:t>
            </a:r>
          </a:p>
          <a:p>
            <a:pPr lvl="1"/>
            <a:endParaRPr lang="nb-NO" dirty="0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ACB95B08-EEE3-F343-DEDC-281301BDA845}"/>
              </a:ext>
            </a:extLst>
          </p:cNvPr>
          <p:cNvSpPr txBox="1">
            <a:spLocks/>
          </p:cNvSpPr>
          <p:nvPr/>
        </p:nvSpPr>
        <p:spPr>
          <a:xfrm>
            <a:off x="362859" y="2571749"/>
            <a:ext cx="7297781" cy="177238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LabGrotesque 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LabGrotesq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LabGrotesque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LabGrotesque ligh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LabGrotesque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Andre kurs (avgrensede kurs som f.eks. arrangørkurs, dirigentkurs eller prosjekter) </a:t>
            </a:r>
          </a:p>
          <a:p>
            <a:pPr lvl="1"/>
            <a:r>
              <a:rPr lang="nb-NO" dirty="0"/>
              <a:t>Kan gå over to semester. Også to kalenderår, dersom det ikke gir mening å dele opp kurset</a:t>
            </a:r>
          </a:p>
          <a:p>
            <a:pPr lvl="1"/>
            <a:r>
              <a:rPr lang="nb-NO" dirty="0"/>
              <a:t>Benytt søknadsrunden som inneholder sluttdatoen på kurset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19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5EA2FE-F581-6C3A-5E2A-F7241C0FCA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b="1" dirty="0"/>
              <a:t>Søknadsfrist</a:t>
            </a:r>
            <a:r>
              <a:rPr lang="nb-NO" dirty="0"/>
              <a:t>: Før planlagt startdato.</a:t>
            </a:r>
          </a:p>
          <a:p>
            <a:r>
              <a:rPr lang="nb-NO" b="1" dirty="0"/>
              <a:t>Rapportfrist</a:t>
            </a:r>
            <a:r>
              <a:rPr lang="nb-NO" dirty="0"/>
              <a:t>: Tre uker etter sluttdato og senest 1. juli/1. januar</a:t>
            </a:r>
          </a:p>
          <a:p>
            <a:r>
              <a:rPr lang="nb-NO" dirty="0"/>
              <a:t>Saksbehandler kan utsette frister etter egen vurdering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07BB3B95-330F-4F17-3AAC-72E5F82C9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Søknadsrunder og frister</a:t>
            </a:r>
          </a:p>
        </p:txBody>
      </p:sp>
    </p:spTree>
    <p:extLst>
      <p:ext uri="{BB962C8B-B14F-4D97-AF65-F5344CB8AC3E}">
        <p14:creationId xmlns:p14="http://schemas.microsoft.com/office/powerpoint/2010/main" val="19196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ED91C-4D70-DEE7-3ADF-A96E8201D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Logg inn som bruker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FEE887-517D-CA12-1CDD-E95E54881E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Saksbehandler kan logge inn som bruker for å hjelpe med utfylling av skjema</a:t>
            </a:r>
          </a:p>
          <a:p>
            <a:r>
              <a:rPr lang="nb-NO" dirty="0"/>
              <a:t>Innlogging og aktivitet blir logget</a:t>
            </a:r>
          </a:p>
          <a:p>
            <a:r>
              <a:rPr lang="nb-NO" dirty="0"/>
              <a:t>Innsending av skjema gjøres av søkeren selv, av både tekniske og formelle grunner</a:t>
            </a:r>
          </a:p>
        </p:txBody>
      </p:sp>
    </p:spTree>
    <p:extLst>
      <p:ext uri="{BB962C8B-B14F-4D97-AF65-F5344CB8AC3E}">
        <p14:creationId xmlns:p14="http://schemas.microsoft.com/office/powerpoint/2010/main" val="3685621588"/>
      </p:ext>
    </p:extLst>
  </p:cSld>
  <p:clrMapOvr>
    <a:masterClrMapping/>
  </p:clrMapOvr>
</p:sld>
</file>

<file path=ppt/theme/theme1.xml><?xml version="1.0" encoding="utf-8"?>
<a:theme xmlns:a="http://schemas.openxmlformats.org/drawingml/2006/main" name="1_NMR-MSF-v3">
  <a:themeElements>
    <a:clrScheme name="NMR">
      <a:dk1>
        <a:srgbClr val="391E83"/>
      </a:dk1>
      <a:lt1>
        <a:srgbClr val="FFF3EA"/>
      </a:lt1>
      <a:dk2>
        <a:srgbClr val="3A1F83"/>
      </a:dk2>
      <a:lt2>
        <a:srgbClr val="FFF3EB"/>
      </a:lt2>
      <a:accent1>
        <a:srgbClr val="FF704A"/>
      </a:accent1>
      <a:accent2>
        <a:srgbClr val="F48062"/>
      </a:accent2>
      <a:accent3>
        <a:srgbClr val="8C5BF0"/>
      </a:accent3>
      <a:accent4>
        <a:srgbClr val="F2998A"/>
      </a:accent4>
      <a:accent5>
        <a:srgbClr val="B994F2"/>
      </a:accent5>
      <a:accent6>
        <a:srgbClr val="E1CDBE"/>
      </a:accent6>
      <a:hlink>
        <a:srgbClr val="8C5BF0"/>
      </a:hlink>
      <a:folHlink>
        <a:srgbClr val="B994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SFmal" id="{F9EB659E-A03E-294E-A2D5-69BB9A50D531}" vid="{2C1AD70D-0BED-D249-9FEF-B1618B575FD5}"/>
    </a:ext>
  </a:extLst>
</a:theme>
</file>

<file path=ppt/theme/theme2.xml><?xml version="1.0" encoding="utf-8"?>
<a:theme xmlns:a="http://schemas.openxmlformats.org/drawingml/2006/main" name="Flere objekter v3 (enkeltstående)">
  <a:themeElements>
    <a:clrScheme name="NMR">
      <a:dk1>
        <a:srgbClr val="391E83"/>
      </a:dk1>
      <a:lt1>
        <a:srgbClr val="FFF3EA"/>
      </a:lt1>
      <a:dk2>
        <a:srgbClr val="3A1F83"/>
      </a:dk2>
      <a:lt2>
        <a:srgbClr val="FFF3EB"/>
      </a:lt2>
      <a:accent1>
        <a:srgbClr val="FF704A"/>
      </a:accent1>
      <a:accent2>
        <a:srgbClr val="F48062"/>
      </a:accent2>
      <a:accent3>
        <a:srgbClr val="8C5BF0"/>
      </a:accent3>
      <a:accent4>
        <a:srgbClr val="F2998A"/>
      </a:accent4>
      <a:accent5>
        <a:srgbClr val="B994F2"/>
      </a:accent5>
      <a:accent6>
        <a:srgbClr val="E1CDBE"/>
      </a:accent6>
      <a:hlink>
        <a:srgbClr val="8C5BF0"/>
      </a:hlink>
      <a:folHlink>
        <a:srgbClr val="B994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SFmal" id="{F9EB659E-A03E-294E-A2D5-69BB9A50D531}" vid="{0A587BFC-EAFA-8E44-AD40-5D08BBF6577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7d9739-7618-4e4a-8790-5a8eecbe39f5">
      <UserInfo>
        <DisplayName>Erlend Rasmussen</DisplayName>
        <AccountId>164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F143A9490A094E8E055AE1F77E0E1E" ma:contentTypeVersion="10" ma:contentTypeDescription="Opprett et nytt dokument." ma:contentTypeScope="" ma:versionID="4b1fcae554974aede1e3ed6dc8d1364d">
  <xsd:schema xmlns:xsd="http://www.w3.org/2001/XMLSchema" xmlns:xs="http://www.w3.org/2001/XMLSchema" xmlns:p="http://schemas.microsoft.com/office/2006/metadata/properties" xmlns:ns2="567d9739-7618-4e4a-8790-5a8eecbe39f5" xmlns:ns3="e1f6fc2f-2971-4a47-bb41-a44a251009f3" targetNamespace="http://schemas.microsoft.com/office/2006/metadata/properties" ma:root="true" ma:fieldsID="ef060c56b5a1d8371d3507cd88a56d20" ns2:_="" ns3:_="">
    <xsd:import namespace="567d9739-7618-4e4a-8790-5a8eecbe39f5"/>
    <xsd:import namespace="e1f6fc2f-2971-4a47-bb41-a44a251009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d9739-7618-4e4a-8790-5a8eecbe39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6fc2f-2971-4a47-bb41-a44a25100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85179F-B4B1-42D9-937C-0322B62C1BB5}">
  <ds:schemaRefs>
    <ds:schemaRef ds:uri="e1f6fc2f-2971-4a47-bb41-a44a251009f3"/>
    <ds:schemaRef ds:uri="http://www.w3.org/XML/1998/namespace"/>
    <ds:schemaRef ds:uri="http://purl.org/dc/dcmitype/"/>
    <ds:schemaRef ds:uri="567d9739-7618-4e4a-8790-5a8eecbe39f5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766D12-72D2-462E-939F-D941280320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665657-0C50-43E5-9CE6-273DFD189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d9739-7618-4e4a-8790-5a8eecbe39f5"/>
    <ds:schemaRef ds:uri="e1f6fc2f-2971-4a47-bb41-a44a251009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1_NMR-MSF-v3</Template>
  <TotalTime>4756</TotalTime>
  <Words>389</Words>
  <Application>Microsoft Macintosh PowerPoint</Application>
  <PresentationFormat>Skjermfremvisning (16:9)</PresentationFormat>
  <Paragraphs>48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LabGrotesque</vt:lpstr>
      <vt:lpstr>LabGrotesque light</vt:lpstr>
      <vt:lpstr>1_NMR-MSF-v3</vt:lpstr>
      <vt:lpstr>Flere objekter v3 (enkeltstående)</vt:lpstr>
      <vt:lpstr>Medarbeidersamling september 2022: Saksbehandling – MSF</vt:lpstr>
      <vt:lpstr>Fylkesmusikkrådet/-kulturnettverkets egne kurs</vt:lpstr>
      <vt:lpstr>Fylkesmusikkrådet/-kulturnettverkets egne kurs</vt:lpstr>
      <vt:lpstr>TRT: Lage en «innstilling» til egne kurs</vt:lpstr>
      <vt:lpstr>«Eksterne kurs»</vt:lpstr>
      <vt:lpstr>Kursnavn</vt:lpstr>
      <vt:lpstr>Søknadsrunder og frister</vt:lpstr>
      <vt:lpstr>Søknadsrunder og frister</vt:lpstr>
      <vt:lpstr>Logg inn som bruker</vt:lpstr>
      <vt:lpstr>Intern kommunikasjon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maler til powerpoint: Hvordan virker det?</dc:title>
  <dc:creator>Sigbjørn Thomassen</dc:creator>
  <cp:lastModifiedBy>Sigbjørn Thomassen</cp:lastModifiedBy>
  <cp:revision>1</cp:revision>
  <dcterms:created xsi:type="dcterms:W3CDTF">2022-09-23T06:33:36Z</dcterms:created>
  <dcterms:modified xsi:type="dcterms:W3CDTF">2022-11-03T10:06:37Z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0x0101001AF143A9490A094E8E055AE1F77E0E1E</vt:lpwstr>
  </property>
  <property fmtid="{D5CDD505-2E9C-101B-9397-08002B2CF9AE}" pid="3" name="AuthorIds_UIVersion_512">
    <vt:lpwstr>161</vt:lpwstr>
  </property>
</Properties>
</file>